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63_810A5298.xml" ContentType="application/vnd.ms-powerpoint.comments+xml"/>
  <Override PartName="/ppt/notesSlides/notesSlide2.xml" ContentType="application/vnd.openxmlformats-officedocument.presentationml.notesSlide+xml"/>
  <Override PartName="/ppt/comments/modernComment_186_4D9AFB96.xml" ContentType="application/vnd.ms-powerpoint.comments+xml"/>
  <Override PartName="/ppt/comments/modernComment_183_1B4FA9B3.xml" ContentType="application/vnd.ms-powerpoint.comments+xml"/>
  <Override PartName="/ppt/comments/modernComment_182_EC103FA6.xml" ContentType="application/vnd.ms-powerpoint.comments+xml"/>
  <Override PartName="/ppt/comments/modernComment_185_AFF4D714.xml" ContentType="application/vnd.ms-powerpoint.comments+xml"/>
  <Override PartName="/ppt/comments/modernComment_17C_F12AF823.xml" ContentType="application/vnd.ms-powerpoint.comments+xml"/>
  <Override PartName="/ppt/comments/modernComment_17D_B7F7CA3E.xml" ContentType="application/vnd.ms-powerpoint.comments+xml"/>
  <Override PartName="/ppt/comments/modernComment_17E_FE80C518.xml" ContentType="application/vnd.ms-powerpoint.comments+xml"/>
  <Override PartName="/ppt/comments/modernComment_17F_4917C7F2.xml" ContentType="application/vnd.ms-powerpoint.comments+xml"/>
  <Override PartName="/ppt/comments/modernComment_187_C39FE25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2" r:id="rId4"/>
    <p:sldMasterId id="2147483884" r:id="rId5"/>
  </p:sldMasterIdLst>
  <p:notesMasterIdLst>
    <p:notesMasterId r:id="rId16"/>
  </p:notesMasterIdLst>
  <p:handoutMasterIdLst>
    <p:handoutMasterId r:id="rId17"/>
  </p:handoutMasterIdLst>
  <p:sldIdLst>
    <p:sldId id="355" r:id="rId6"/>
    <p:sldId id="390" r:id="rId7"/>
    <p:sldId id="387" r:id="rId8"/>
    <p:sldId id="386" r:id="rId9"/>
    <p:sldId id="389" r:id="rId10"/>
    <p:sldId id="380" r:id="rId11"/>
    <p:sldId id="381" r:id="rId12"/>
    <p:sldId id="382" r:id="rId13"/>
    <p:sldId id="383" r:id="rId14"/>
    <p:sldId id="39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878504-1364-DCA8-06A1-24BA06408C69}" name="Brenda Beach" initials="BB" userId="58627855eeaa6b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026" autoAdjust="0"/>
  </p:normalViewPr>
  <p:slideViewPr>
    <p:cSldViewPr snapToGrid="0">
      <p:cViewPr varScale="1">
        <p:scale>
          <a:sx n="92" d="100"/>
          <a:sy n="92" d="100"/>
        </p:scale>
        <p:origin x="106" y="1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8/10/relationships/authors" Target="authors.xml"/></Relationships>
</file>

<file path=ppt/comments/modernComment_163_810A5298.xml><?xml version="1.0" encoding="utf-8"?>
<p188:cmLst xmlns:a="http://schemas.openxmlformats.org/drawingml/2006/main" xmlns:r="http://schemas.openxmlformats.org/officeDocument/2006/relationships" xmlns:p188="http://schemas.microsoft.com/office/powerpoint/2018/8/main">
  <p188:cm id="{41DCFB86-0EBA-4031-8A4E-A0D7298AD5A9}" authorId="{B1878504-1364-DCA8-06A1-24BA06408C69}" created="2024-02-03T17:57:29.559">
    <pc:sldMkLst xmlns:pc="http://schemas.microsoft.com/office/powerpoint/2013/main/command">
      <pc:docMk/>
      <pc:sldMk cId="2164937368" sldId="355"/>
    </pc:sldMkLst>
    <p188:txBody>
      <a:bodyPr/>
      <a:lstStyle/>
      <a:p>
        <a:r>
          <a:rPr lang="en-US"/>
          <a:t>Good afternoon everyone. Our corporate office is llama-incorporated. Libraries, Life, and Medical Assistance, and we empower communities with knowledge and care.</a:t>
        </a:r>
      </a:p>
    </p188:txBody>
  </p188:cm>
</p188:cmLst>
</file>

<file path=ppt/comments/modernComment_17C_F12AF823.xml><?xml version="1.0" encoding="utf-8"?>
<p188:cmLst xmlns:a="http://schemas.openxmlformats.org/drawingml/2006/main" xmlns:r="http://schemas.openxmlformats.org/officeDocument/2006/relationships" xmlns:p188="http://schemas.microsoft.com/office/powerpoint/2018/8/main">
  <p188:cm id="{C2C5338C-FDDC-4F06-8F0D-029471E8ACBE}" authorId="{B1878504-1364-DCA8-06A1-24BA06408C69}" created="2024-02-03T18:13:11.648">
    <pc:sldMkLst xmlns:pc="http://schemas.microsoft.com/office/powerpoint/2013/main/command">
      <pc:docMk/>
      <pc:sldMk cId="4046125091" sldId="380"/>
    </pc:sldMkLst>
    <p188:txBody>
      <a:bodyPr/>
      <a:lstStyle/>
      <a:p>
        <a:r>
          <a:rPr lang="en-US"/>
          <a:t>Sam and Gwen will be able to create a user account with Video Game Library and Sales and then create a library of their video games, consoles, and controllers.</a:t>
        </a:r>
      </a:p>
    </p188:txBody>
  </p188:cm>
</p188:cmLst>
</file>

<file path=ppt/comments/modernComment_17D_B7F7CA3E.xml><?xml version="1.0" encoding="utf-8"?>
<p188:cmLst xmlns:a="http://schemas.openxmlformats.org/drawingml/2006/main" xmlns:r="http://schemas.openxmlformats.org/officeDocument/2006/relationships" xmlns:p188="http://schemas.microsoft.com/office/powerpoint/2018/8/main">
  <p188:cm id="{F4F8549E-1E02-4BD0-AC1D-DBEF1EFDBB40}" authorId="{B1878504-1364-DCA8-06A1-24BA06408C69}" created="2024-02-03T18:14:42.596">
    <pc:sldMkLst xmlns:pc="http://schemas.microsoft.com/office/powerpoint/2013/main/command">
      <pc:docMk/>
      <pc:sldMk cId="3086469694" sldId="381"/>
    </pc:sldMkLst>
    <p188:txBody>
      <a:bodyPr/>
      <a:lstStyle/>
      <a:p>
        <a:r>
          <a:rPr lang="en-US"/>
          <a:t>If Gwen and Sam should forget their password, they will be able to click on a link to say they forgot it, and then they will be able to reset their password.
If they want to change their username in the future, all they will have to do is to go into their account information and change their username.</a:t>
        </a:r>
      </a:p>
    </p188:txBody>
  </p188:cm>
</p188:cmLst>
</file>

<file path=ppt/comments/modernComment_17E_FE80C518.xml><?xml version="1.0" encoding="utf-8"?>
<p188:cmLst xmlns:a="http://schemas.openxmlformats.org/drawingml/2006/main" xmlns:r="http://schemas.openxmlformats.org/officeDocument/2006/relationships" xmlns:p188="http://schemas.microsoft.com/office/powerpoint/2018/8/main">
  <p188:cm id="{FE538B0D-3A00-4AB2-B9CA-E3B7E95BFF3E}" authorId="{B1878504-1364-DCA8-06A1-24BA06408C69}" created="2024-02-03T18:16:38.588">
    <pc:sldMkLst xmlns:pc="http://schemas.microsoft.com/office/powerpoint/2013/main/command">
      <pc:docMk/>
      <pc:sldMk cId="4269851928" sldId="382"/>
    </pc:sldMkLst>
    <p188:txBody>
      <a:bodyPr/>
      <a:lstStyle/>
      <a:p>
        <a:r>
          <a:rPr lang="en-US"/>
          <a:t>As Gwen and Sam browse their library and look at their individual game, console, or controller, the program will reach out to other websites to grab the possible value of said item and then return that value to Gwen or Sam.</a:t>
        </a:r>
      </a:p>
    </p188:txBody>
  </p188:cm>
</p188:cmLst>
</file>

<file path=ppt/comments/modernComment_17F_4917C7F2.xml><?xml version="1.0" encoding="utf-8"?>
<p188:cmLst xmlns:a="http://schemas.openxmlformats.org/drawingml/2006/main" xmlns:r="http://schemas.openxmlformats.org/officeDocument/2006/relationships" xmlns:p188="http://schemas.microsoft.com/office/powerpoint/2018/8/main">
  <p188:cm id="{3EA367E3-F4B9-4D5D-8260-36CC6354A0B2}"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comments/modernComment_182_EC103FA6.xml><?xml version="1.0" encoding="utf-8"?>
<p188:cmLst xmlns:a="http://schemas.openxmlformats.org/drawingml/2006/main" xmlns:r="http://schemas.openxmlformats.org/officeDocument/2006/relationships" xmlns:p188="http://schemas.microsoft.com/office/powerpoint/2018/8/main">
  <p188:cm id="{EE915666-3F08-4700-8627-476BF319476F}" authorId="{B1878504-1364-DCA8-06A1-24BA06408C69}" created="2024-02-03T18:07:20.324">
    <pc:sldMkLst xmlns:pc="http://schemas.microsoft.com/office/powerpoint/2013/main/command">
      <pc:docMk/>
      <pc:sldMk cId="3960487846" sldId="386"/>
    </pc:sldMkLst>
    <p188:txBody>
      <a:bodyPr/>
      <a:lstStyle/>
      <a:p>
        <a:r>
          <a:rPr lang="en-US"/>
          <a:t>This is Sam. He has the world's most extensive video game collection and would like to create a list of all his games and find out what his collection is worth. He also wants to make sure he does not purchase duplicate games when he visits retro video game stores.</a:t>
        </a:r>
      </a:p>
    </p188:txBody>
  </p188:cm>
</p188:cmLst>
</file>

<file path=ppt/comments/modernComment_183_1B4FA9B3.xml><?xml version="1.0" encoding="utf-8"?>
<p188:cmLst xmlns:a="http://schemas.openxmlformats.org/drawingml/2006/main" xmlns:r="http://schemas.openxmlformats.org/officeDocument/2006/relationships" xmlns:p188="http://schemas.microsoft.com/office/powerpoint/2018/8/main">
  <p188:cm id="{3E847A63-8C8F-4C05-8492-62CA23A72AC6}" authorId="{B1878504-1364-DCA8-06A1-24BA06408C69}" created="2024-02-03T18:04:47.436">
    <pc:sldMkLst xmlns:pc="http://schemas.microsoft.com/office/powerpoint/2013/main/command">
      <pc:docMk/>
      <pc:sldMk cId="458205619" sldId="387"/>
    </pc:sldMkLst>
    <p188:txBody>
      <a:bodyPr/>
      <a:lstStyle/>
      <a:p>
        <a:r>
          <a:rPr lang="en-US"/>
          <a:t>We will begin with the Video Game Library and Sales company, and we will meet two people who have issues that this company will be able to help.</a:t>
        </a:r>
      </a:p>
    </p188:txBody>
  </p188:cm>
</p188:cmLst>
</file>

<file path=ppt/comments/modernComment_185_AFF4D714.xml><?xml version="1.0" encoding="utf-8"?>
<p188:cmLst xmlns:a="http://schemas.openxmlformats.org/drawingml/2006/main" xmlns:r="http://schemas.openxmlformats.org/officeDocument/2006/relationships" xmlns:p188="http://schemas.microsoft.com/office/powerpoint/2018/8/main">
  <p188:cm id="{C50417EA-B2BB-45E0-B270-1624B0400805}" authorId="{B1878504-1364-DCA8-06A1-24BA06408C69}" created="2024-02-03T18:09:21.493">
    <pc:sldMkLst xmlns:pc="http://schemas.microsoft.com/office/powerpoint/2013/main/command">
      <pc:docMk/>
      <pc:sldMk cId="2952058644" sldId="389"/>
    </pc:sldMkLst>
    <p188:txBody>
      <a:bodyPr/>
      <a:lstStyle/>
      <a:p>
        <a:r>
          <a:rPr lang="en-US"/>
          <a:t>This is Gwen. She owns a retro video game store and would like to reach more customers by selling her video game collection online as well as in her physical store.</a:t>
        </a:r>
      </a:p>
    </p188:txBody>
  </p188:cm>
</p188:cmLst>
</file>

<file path=ppt/comments/modernComment_186_4D9AFB96.xml><?xml version="1.0" encoding="utf-8"?>
<p188:cmLst xmlns:a="http://schemas.openxmlformats.org/drawingml/2006/main" xmlns:r="http://schemas.openxmlformats.org/officeDocument/2006/relationships" xmlns:p188="http://schemas.microsoft.com/office/powerpoint/2018/8/main">
  <p188:cm id="{D05E0B17-E2E3-47CD-BB49-7A62810F5117}" authorId="{B1878504-1364-DCA8-06A1-24BA06408C69}" created="2024-02-03T17:59:05.178">
    <pc:sldMkLst xmlns:pc="http://schemas.microsoft.com/office/powerpoint/2013/main/command">
      <pc:docMk/>
      <pc:sldMk cId="1302002582" sldId="390"/>
    </pc:sldMkLst>
    <p188:txBody>
      <a:bodyPr/>
      <a:lstStyle/>
      <a:p>
        <a:r>
          <a:rPr lang="en-US"/>
          <a:t>The two companies that Llama supports are Video Games Library and Sales and Support Spot. </a:t>
        </a:r>
      </a:p>
    </p188:txBody>
  </p188:cm>
</p188:cmLst>
</file>

<file path=ppt/comments/modernComment_187_C39FE257.xml><?xml version="1.0" encoding="utf-8"?>
<p188:cmLst xmlns:a="http://schemas.openxmlformats.org/drawingml/2006/main" xmlns:r="http://schemas.openxmlformats.org/officeDocument/2006/relationships" xmlns:p188="http://schemas.microsoft.com/office/powerpoint/2018/8/main">
  <p188:cm id="{D06A5798-430A-4BF9-8541-0FDB0A95F3F7}"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5/13/2024</a:t>
            </a:fld>
            <a:endParaRPr lang="en-US" dirty="0"/>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dirty="0"/>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dirty="0"/>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dirty="0"/>
          </a:p>
        </p:txBody>
      </p:sp>
    </p:spTree>
    <p:extLst>
      <p:ext uri="{BB962C8B-B14F-4D97-AF65-F5344CB8AC3E}">
        <p14:creationId xmlns:p14="http://schemas.microsoft.com/office/powerpoint/2010/main" val="13681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286A-F0A4-6988-6F9C-81C385BA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49088-ADC4-8AA8-9D01-4978408B1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919E7-977A-D492-12BD-0FBA0E68CD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552FD1A-886E-665B-5103-F757D52693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624F0E-DEC4-4055-BBC2-60E713F4A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07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72502231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2370196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98061171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81799995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097165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4814713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4795348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5397213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3918777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526048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53713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11602539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92841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542671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1142033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443369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43515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706667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r>
              <a:rPr lang="en-US"/>
              <a:t>2/2/20XX</a:t>
            </a:r>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06591448"/>
      </p:ext>
    </p:extLst>
  </p:cSld>
  <p:clrMapOvr>
    <a:overrideClrMapping bg1="dk1" tx1="lt1" bg2="dk2" tx2="lt2" accent1="accent1" accent2="accent2" accent3="accent3" accent4="accent4" accent5="accent5" accent6="accent6" hlink="hlink" folHlink="folHlink"/>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73401616"/>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22496274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6136325"/>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7583344"/>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8160453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2/2/20XX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14041140"/>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a:t>2/2/20XX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822816758"/>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515253668"/>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333625560"/>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05041059"/>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39207339"/>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08140116"/>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07512268"/>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355597805"/>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10082524"/>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1374170"/>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25402466"/>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494891006"/>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123520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37940720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31332311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6465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49137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5434699"/>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7267836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35460250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13867241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4A9F27B-681F-4AFD-B774-93B4D7E7C4AB}"/>
              </a:ext>
            </a:extLst>
          </p:cNvPr>
          <p:cNvSpPr>
            <a:spLocks noGrp="1"/>
          </p:cNvSpPr>
          <p:nvPr>
            <p:ph type="pic" sz="quarter" idx="13" hasCustomPrompt="1"/>
          </p:nvPr>
        </p:nvSpPr>
        <p:spPr>
          <a:xfrm>
            <a:off x="542925" y="0"/>
            <a:ext cx="11106150" cy="6303588"/>
          </a:xfrm>
          <a:custGeom>
            <a:avLst/>
            <a:gdLst>
              <a:gd name="connsiteX0" fmla="*/ 0 w 11106150"/>
              <a:gd name="connsiteY0" fmla="*/ 0 h 6303588"/>
              <a:gd name="connsiteX1" fmla="*/ 11106150 w 11106150"/>
              <a:gd name="connsiteY1" fmla="*/ 0 h 6303588"/>
              <a:gd name="connsiteX2" fmla="*/ 11106150 w 11106150"/>
              <a:gd name="connsiteY2" fmla="*/ 5562639 h 6303588"/>
              <a:gd name="connsiteX3" fmla="*/ 11105955 w 11106150"/>
              <a:gd name="connsiteY3" fmla="*/ 5562599 h 6303588"/>
              <a:gd name="connsiteX4" fmla="*/ 10938762 w 11106150"/>
              <a:gd name="connsiteY4" fmla="*/ 5729792 h 6303588"/>
              <a:gd name="connsiteX5" fmla="*/ 11105955 w 11106150"/>
              <a:gd name="connsiteY5" fmla="*/ 5896985 h 6303588"/>
              <a:gd name="connsiteX6" fmla="*/ 11106150 w 11106150"/>
              <a:gd name="connsiteY6" fmla="*/ 5896946 h 6303588"/>
              <a:gd name="connsiteX7" fmla="*/ 11106150 w 11106150"/>
              <a:gd name="connsiteY7" fmla="*/ 6303588 h 6303588"/>
              <a:gd name="connsiteX8" fmla="*/ 0 w 11106150"/>
              <a:gd name="connsiteY8" fmla="*/ 6303588 h 6303588"/>
              <a:gd name="connsiteX9" fmla="*/ 0 w 11106150"/>
              <a:gd name="connsiteY9" fmla="*/ 1178324 h 6303588"/>
              <a:gd name="connsiteX10" fmla="*/ 195 w 11106150"/>
              <a:gd name="connsiteY10" fmla="*/ 1178130 h 6303588"/>
              <a:gd name="connsiteX11" fmla="*/ 194290 w 11106150"/>
              <a:gd name="connsiteY11" fmla="*/ 1372225 h 6303588"/>
              <a:gd name="connsiteX12" fmla="*/ 305205 w 11106150"/>
              <a:gd name="connsiteY12" fmla="*/ 1372225 h 6303588"/>
              <a:gd name="connsiteX13" fmla="*/ 305205 w 11106150"/>
              <a:gd name="connsiteY13" fmla="*/ 1261310 h 6303588"/>
              <a:gd name="connsiteX14" fmla="*/ 111110 w 11106150"/>
              <a:gd name="connsiteY14" fmla="*/ 1067214 h 6303588"/>
              <a:gd name="connsiteX15" fmla="*/ 305202 w 11106150"/>
              <a:gd name="connsiteY15" fmla="*/ 873123 h 6303588"/>
              <a:gd name="connsiteX16" fmla="*/ 305202 w 11106150"/>
              <a:gd name="connsiteY16" fmla="*/ 762207 h 6303588"/>
              <a:gd name="connsiteX17" fmla="*/ 194286 w 11106150"/>
              <a:gd name="connsiteY17" fmla="*/ 762207 h 6303588"/>
              <a:gd name="connsiteX18" fmla="*/ 191 w 11106150"/>
              <a:gd name="connsiteY18" fmla="*/ 956302 h 6303588"/>
              <a:gd name="connsiteX19" fmla="*/ 0 w 11106150"/>
              <a:gd name="connsiteY19" fmla="*/ 956111 h 6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06150" h="6303588">
                <a:moveTo>
                  <a:pt x="0" y="0"/>
                </a:moveTo>
                <a:lnTo>
                  <a:pt x="11106150" y="0"/>
                </a:lnTo>
                <a:lnTo>
                  <a:pt x="11106150" y="5562639"/>
                </a:lnTo>
                <a:lnTo>
                  <a:pt x="11105955" y="5562599"/>
                </a:lnTo>
                <a:cubicBezTo>
                  <a:pt x="11013617" y="5562599"/>
                  <a:pt x="10938762" y="5637454"/>
                  <a:pt x="10938762" y="5729792"/>
                </a:cubicBezTo>
                <a:cubicBezTo>
                  <a:pt x="10938762" y="5822130"/>
                  <a:pt x="11013617" y="5896985"/>
                  <a:pt x="11105955" y="5896985"/>
                </a:cubicBezTo>
                <a:lnTo>
                  <a:pt x="11106150" y="5896946"/>
                </a:lnTo>
                <a:lnTo>
                  <a:pt x="11106150" y="6303588"/>
                </a:lnTo>
                <a:lnTo>
                  <a:pt x="0" y="6303588"/>
                </a:lnTo>
                <a:lnTo>
                  <a:pt x="0" y="1178324"/>
                </a:lnTo>
                <a:lnTo>
                  <a:pt x="195" y="1178130"/>
                </a:lnTo>
                <a:lnTo>
                  <a:pt x="194290" y="1372225"/>
                </a:lnTo>
                <a:cubicBezTo>
                  <a:pt x="224917" y="1402853"/>
                  <a:pt x="274577" y="1402853"/>
                  <a:pt x="305205" y="1372225"/>
                </a:cubicBezTo>
                <a:cubicBezTo>
                  <a:pt x="335833" y="1341597"/>
                  <a:pt x="335836" y="1291941"/>
                  <a:pt x="305205" y="1261310"/>
                </a:cubicBezTo>
                <a:lnTo>
                  <a:pt x="111110" y="1067214"/>
                </a:lnTo>
                <a:lnTo>
                  <a:pt x="305202" y="873123"/>
                </a:lnTo>
                <a:cubicBezTo>
                  <a:pt x="335830" y="842495"/>
                  <a:pt x="335833" y="792838"/>
                  <a:pt x="305202" y="762207"/>
                </a:cubicBezTo>
                <a:cubicBezTo>
                  <a:pt x="274574" y="731580"/>
                  <a:pt x="224914" y="731580"/>
                  <a:pt x="194286" y="762207"/>
                </a:cubicBezTo>
                <a:lnTo>
                  <a:pt x="191" y="956302"/>
                </a:lnTo>
                <a:lnTo>
                  <a:pt x="0" y="956111"/>
                </a:lnTo>
                <a:close/>
              </a:path>
            </a:pathLst>
          </a:custGeom>
        </p:spPr>
        <p:txBody>
          <a:bodyPr wrap="square">
            <a:noAutofit/>
          </a:bodyP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C5CF2BD1-012F-4FC1-8150-5ABFB71D8000}"/>
              </a:ext>
            </a:extLst>
          </p:cNvPr>
          <p:cNvSpPr>
            <a:spLocks noGrp="1"/>
          </p:cNvSpPr>
          <p:nvPr>
            <p:ph type="title" hasCustomPrompt="1"/>
          </p:nvPr>
        </p:nvSpPr>
        <p:spPr>
          <a:xfrm>
            <a:off x="1209675" y="1188084"/>
            <a:ext cx="4886325" cy="3353435"/>
          </a:xfrm>
        </p:spPr>
        <p:txBody>
          <a:bodyPr anchor="t"/>
          <a:lstStyle>
            <a:lvl1pPr>
              <a:lnSpc>
                <a:spcPct val="110000"/>
              </a:lnSpc>
              <a:spcBef>
                <a:spcPts val="1000"/>
              </a:spcBef>
              <a:defRPr>
                <a:solidFill>
                  <a:schemeClr val="bg1"/>
                </a:solidFill>
                <a:effectLst>
                  <a:outerShdw blurRad="38100" dist="38100" dir="2700000" algn="tl">
                    <a:srgbClr val="000000">
                      <a:alpha val="43137"/>
                    </a:srgbClr>
                  </a:outerShdw>
                </a:effectLst>
              </a:defRPr>
            </a:lvl1pPr>
          </a:lstStyle>
          <a:p>
            <a:r>
              <a:rPr lang="en-US" dirty="0"/>
              <a:t>Click to insert title</a:t>
            </a:r>
          </a:p>
        </p:txBody>
      </p:sp>
      <p:sp>
        <p:nvSpPr>
          <p:cNvPr id="19" name="Text Placeholder 17">
            <a:extLst>
              <a:ext uri="{FF2B5EF4-FFF2-40B4-BE49-F238E27FC236}">
                <a16:creationId xmlns:a16="http://schemas.microsoft.com/office/drawing/2014/main" id="{CA5CDEBD-7143-4A5E-8992-1CC22CCB7DAC}"/>
              </a:ext>
            </a:extLst>
          </p:cNvPr>
          <p:cNvSpPr>
            <a:spLocks noGrp="1"/>
          </p:cNvSpPr>
          <p:nvPr>
            <p:ph type="body" sz="quarter" idx="15" hasCustomPrompt="1"/>
          </p:nvPr>
        </p:nvSpPr>
        <p:spPr>
          <a:xfrm>
            <a:off x="1209675" y="4744720"/>
            <a:ext cx="4886325" cy="802640"/>
          </a:xfrm>
        </p:spPr>
        <p:txBody>
          <a:bodyPr>
            <a:normAutofit/>
          </a:bodyPr>
          <a:lstStyle>
            <a:lvl1pPr marL="0" indent="0">
              <a:buNone/>
              <a:defRPr sz="2800">
                <a:solidFill>
                  <a:schemeClr val="bg1"/>
                </a:solidFill>
                <a:effectLst>
                  <a:outerShdw blurRad="38100" dist="38100" dir="2700000" algn="tl">
                    <a:srgbClr val="000000">
                      <a:alpha val="43137"/>
                    </a:srgbClr>
                  </a:outerShdw>
                </a:effectLst>
              </a:defRPr>
            </a:lvl1pPr>
          </a:lstStyle>
          <a:p>
            <a:pPr lvl="0"/>
            <a:r>
              <a:rPr lang="en-US" dirty="0"/>
              <a:t>Click to insert subtitle</a:t>
            </a:r>
          </a:p>
        </p:txBody>
      </p:sp>
      <p:sp>
        <p:nvSpPr>
          <p:cNvPr id="11" name="Date Placeholder 4">
            <a:extLst>
              <a:ext uri="{FF2B5EF4-FFF2-40B4-BE49-F238E27FC236}">
                <a16:creationId xmlns:a16="http://schemas.microsoft.com/office/drawing/2014/main" id="{3310B848-1DD7-4FAE-9A29-A903AB28D51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10">
            <a:extLst>
              <a:ext uri="{FF2B5EF4-FFF2-40B4-BE49-F238E27FC236}">
                <a16:creationId xmlns:a16="http://schemas.microsoft.com/office/drawing/2014/main" id="{C4EABCE6-B9A0-4478-8470-10FE3275E9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11">
            <a:extLst>
              <a:ext uri="{FF2B5EF4-FFF2-40B4-BE49-F238E27FC236}">
                <a16:creationId xmlns:a16="http://schemas.microsoft.com/office/drawing/2014/main" id="{7BC00746-548B-44E3-BCF4-D999C0384B32}"/>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grpSp>
        <p:nvGrpSpPr>
          <p:cNvPr id="17" name="Group 16">
            <a:extLst>
              <a:ext uri="{FF2B5EF4-FFF2-40B4-BE49-F238E27FC236}">
                <a16:creationId xmlns:a16="http://schemas.microsoft.com/office/drawing/2014/main" id="{0C47AB42-9344-4388-8186-987D011AC256}"/>
              </a:ext>
              <a:ext uri="{C183D7F6-B498-43B3-948B-1728B52AA6E4}">
                <adec:decorative xmlns:adec="http://schemas.microsoft.com/office/drawing/2017/decorative" val="1"/>
              </a:ext>
            </a:extLst>
          </p:cNvPr>
          <p:cNvGrpSpPr/>
          <p:nvPr userDrawn="1"/>
        </p:nvGrpSpPr>
        <p:grpSpPr>
          <a:xfrm>
            <a:off x="111772" y="635870"/>
            <a:ext cx="11704301" cy="5261115"/>
            <a:chOff x="111772" y="635870"/>
            <a:chExt cx="11704301" cy="5261115"/>
          </a:xfrm>
        </p:grpSpPr>
        <p:sp useBgFill="1">
          <p:nvSpPr>
            <p:cNvPr id="18" name="Graphic 10">
              <a:extLst>
                <a:ext uri="{FF2B5EF4-FFF2-40B4-BE49-F238E27FC236}">
                  <a16:creationId xmlns:a16="http://schemas.microsoft.com/office/drawing/2014/main" id="{AF670C5B-6404-41AC-9E4B-7079704AD98F}"/>
                </a:ext>
              </a:extLst>
            </p:cNvPr>
            <p:cNvSpPr/>
            <p:nvPr/>
          </p:nvSpPr>
          <p:spPr>
            <a:xfrm rot="2700000">
              <a:off x="111772" y="635870"/>
              <a:ext cx="862695" cy="862695"/>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06EEC11D-FD72-4E2C-9BE7-0ADDCC1FCDA0}"/>
                </a:ext>
              </a:extLst>
            </p:cNvPr>
            <p:cNvSpPr/>
            <p:nvPr/>
          </p:nvSpPr>
          <p:spPr>
            <a:xfrm rot="10800000">
              <a:off x="11481688" y="5562600"/>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4616999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173626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30710238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34401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697915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9189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2/2/20XX</a:t>
            </a:r>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3518224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2/2/20XX</a:t>
            </a:r>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5913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r>
              <a:rPr lang="en-US"/>
              <a:t>2/2/20XX</a:t>
            </a:r>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16003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1985593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3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2/2/20XX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0489653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748" r:id="rId21"/>
    <p:sldLayoutId id="2147483749" r:id="rId22"/>
    <p:sldLayoutId id="2147483750" r:id="rId23"/>
    <p:sldLayoutId id="2147483752" r:id="rId24"/>
    <p:sldLayoutId id="2147483753" r:id="rId25"/>
    <p:sldLayoutId id="2147483754" r:id="rId26"/>
    <p:sldLayoutId id="2147483755" r:id="rId2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2/2/20XX</a:t>
            </a:r>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0734527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63_810A5298.xm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87_C39FE25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86_4D9AFB96.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3.jpg"/><Relationship Id="rId5" Type="http://schemas.openxmlformats.org/officeDocument/2006/relationships/image" Target="../media/image11.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microsoft.com/office/2018/10/relationships/comments" Target="../comments/modernComment_183_1B4FA9B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microsoft.com/office/2018/10/relationships/comments" Target="../comments/modernComment_182_EC103FA6.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85_AFF4D714.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microsoft.com/office/2018/10/relationships/comments" Target="../comments/modernComment_17C_F12AF82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microsoft.com/office/2018/10/relationships/comments" Target="../comments/modernComment_17D_B7F7CA3E.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microsoft.com/office/2018/10/relationships/comments" Target="../comments/modernComment_17E_FE80C51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microsoft.com/office/2018/10/relationships/comments" Target="../comments/modernComment_17F_4917C7F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5" y="728905"/>
            <a:ext cx="3933965" cy="3184274"/>
          </a:xfrm>
        </p:spPr>
        <p:txBody>
          <a:bodyPr vert="horz" lIns="91440" tIns="45720" rIns="91440" bIns="45720" rtlCol="0" anchor="b">
            <a:normAutofit/>
          </a:bodyPr>
          <a:lstStyle/>
          <a:p>
            <a:r>
              <a:rPr lang="en-US" sz="4200" kern="1200" dirty="0">
                <a:solidFill>
                  <a:schemeClr val="tx1"/>
                </a:solidFill>
                <a:latin typeface="+mj-lt"/>
                <a:ea typeface="+mj-ea"/>
                <a:cs typeface="+mj-cs"/>
              </a:rPr>
              <a:t>L.L.A.M.A. Inc.</a:t>
            </a:r>
            <a:br>
              <a:rPr lang="en-US" sz="4200" kern="1200" dirty="0">
                <a:solidFill>
                  <a:schemeClr val="tx1"/>
                </a:solidFill>
                <a:latin typeface="+mj-lt"/>
                <a:ea typeface="+mj-ea"/>
                <a:cs typeface="+mj-cs"/>
              </a:rPr>
            </a:br>
            <a:r>
              <a:rPr lang="en-US" sz="4200" kern="1200" dirty="0">
                <a:solidFill>
                  <a:schemeClr val="tx1"/>
                </a:solidFill>
                <a:latin typeface="+mj-lt"/>
                <a:ea typeface="+mj-ea"/>
                <a:cs typeface="+mj-cs"/>
              </a:rPr>
              <a:t>(Libraries, Life, and Medical Assistance)</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a:xfrm>
            <a:off x="452754" y="4072044"/>
            <a:ext cx="3946668" cy="1495379"/>
          </a:xfrm>
        </p:spPr>
        <p:txBody>
          <a:bodyPr vert="horz" lIns="91440" tIns="45720" rIns="91440" bIns="45720" rtlCol="0">
            <a:normAutofit/>
          </a:bodyPr>
          <a:lstStyle/>
          <a:p>
            <a:r>
              <a:rPr lang="en-US" sz="2200" dirty="0">
                <a:solidFill>
                  <a:schemeClr val="tx1"/>
                </a:solidFill>
              </a:rPr>
              <a:t>Empowering communities with knowledge and care</a:t>
            </a:r>
          </a:p>
          <a:p>
            <a:endParaRPr lang="en-US" sz="2200" kern="1200" dirty="0">
              <a:solidFill>
                <a:schemeClr val="tx1"/>
              </a:solidFill>
              <a:latin typeface="+mn-lt"/>
              <a:ea typeface="+mn-ea"/>
              <a:cs typeface="+mn-cs"/>
            </a:endParaRPr>
          </a:p>
        </p:txBody>
      </p:sp>
      <p:pic>
        <p:nvPicPr>
          <p:cNvPr id="19" name="Picture Placeholder 18">
            <a:extLst>
              <a:ext uri="{FF2B5EF4-FFF2-40B4-BE49-F238E27FC236}">
                <a16:creationId xmlns:a16="http://schemas.microsoft.com/office/drawing/2014/main" id="{39881573-7C25-4F17-A03E-E8E1E0E88603}"/>
              </a:ext>
            </a:extLst>
          </p:cNvPr>
          <p:cNvPicPr preferRelativeResize="0">
            <a:picLocks noGrp="1"/>
          </p:cNvPicPr>
          <p:nvPr>
            <p:ph type="pic" sz="quarter" idx="13"/>
          </p:nvPr>
        </p:nvPicPr>
        <p:blipFill>
          <a:blip r:embed="rId4"/>
          <a:srcRect t="182" b="182"/>
          <a:stretch/>
        </p:blipFill>
        <p:spPr>
          <a:xfrm>
            <a:off x="4761473" y="304800"/>
            <a:ext cx="7025932" cy="6407624"/>
          </a:xfrm>
          <a:prstGeom prst="rect">
            <a:avLst/>
          </a:prstGeom>
        </p:spPr>
      </p:pic>
    </p:spTree>
    <p:extLst>
      <p:ext uri="{BB962C8B-B14F-4D97-AF65-F5344CB8AC3E}">
        <p14:creationId xmlns:p14="http://schemas.microsoft.com/office/powerpoint/2010/main" val="2164937368"/>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a:xfrm>
            <a:off x="476826" y="0"/>
            <a:ext cx="11238347" cy="1502704"/>
          </a:xfrm>
        </p:spPr>
        <p:txBody>
          <a:bodyPr/>
          <a:lstStyle/>
          <a:p>
            <a:pPr algn="ctr"/>
            <a:r>
              <a:rPr lang="en-US" dirty="0"/>
              <a:t>Demo</a:t>
            </a:r>
          </a:p>
        </p:txBody>
      </p:sp>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10</a:t>
            </a:fld>
            <a:endParaRPr lang="en-US" dirty="0"/>
          </a:p>
        </p:txBody>
      </p:sp>
      <p:pic>
        <p:nvPicPr>
          <p:cNvPr id="13" name="Picture 12">
            <a:extLst>
              <a:ext uri="{FF2B5EF4-FFF2-40B4-BE49-F238E27FC236}">
                <a16:creationId xmlns:a16="http://schemas.microsoft.com/office/drawing/2014/main" id="{ECACF6BC-7A71-8E88-0C82-8466A6E0F1FB}"/>
              </a:ext>
            </a:extLst>
          </p:cNvPr>
          <p:cNvPicPr>
            <a:picLocks noChangeAspect="1"/>
          </p:cNvPicPr>
          <p:nvPr/>
        </p:nvPicPr>
        <p:blipFill>
          <a:blip r:embed="rId3"/>
          <a:stretch>
            <a:fillRect/>
          </a:stretch>
        </p:blipFill>
        <p:spPr>
          <a:xfrm>
            <a:off x="909680" y="1178336"/>
            <a:ext cx="10372638" cy="5546832"/>
          </a:xfrm>
          <a:prstGeom prst="rect">
            <a:avLst/>
          </a:prstGeom>
        </p:spPr>
      </p:pic>
    </p:spTree>
    <p:extLst>
      <p:ext uri="{BB962C8B-B14F-4D97-AF65-F5344CB8AC3E}">
        <p14:creationId xmlns:p14="http://schemas.microsoft.com/office/powerpoint/2010/main" val="3282035287"/>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FD0F2-8BB9-984A-657C-A5D1A4BB8EF7}"/>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495FADA2-CF6E-D808-A6F6-7D8BD7E3E2C1}"/>
              </a:ext>
            </a:extLst>
          </p:cNvPr>
          <p:cNvPicPr>
            <a:picLocks noGrp="1" noChangeAspect="1"/>
          </p:cNvPicPr>
          <p:nvPr>
            <p:ph type="pic" sz="quarter" idx="14"/>
          </p:nvPr>
        </p:nvPicPr>
        <p:blipFill>
          <a:blip r:embed="rId4"/>
          <a:srcRect t="9079" b="9079"/>
          <a:stretch/>
        </p:blipFill>
        <p:spPr>
          <a:xfrm>
            <a:off x="6251163" y="3460036"/>
            <a:ext cx="5177995" cy="2372335"/>
          </a:xfrm>
        </p:spPr>
      </p:pic>
      <p:sp>
        <p:nvSpPr>
          <p:cNvPr id="17" name="Content Placeholder 16">
            <a:extLst>
              <a:ext uri="{FF2B5EF4-FFF2-40B4-BE49-F238E27FC236}">
                <a16:creationId xmlns:a16="http://schemas.microsoft.com/office/drawing/2014/main" id="{A900A128-AC23-C499-086E-ED0D1FE8C4BA}"/>
              </a:ext>
            </a:extLst>
          </p:cNvPr>
          <p:cNvSpPr>
            <a:spLocks noGrp="1"/>
          </p:cNvSpPr>
          <p:nvPr>
            <p:ph idx="1"/>
          </p:nvPr>
        </p:nvSpPr>
        <p:spPr>
          <a:xfrm>
            <a:off x="223435" y="782316"/>
            <a:ext cx="3253367" cy="1170537"/>
          </a:xfrm>
        </p:spPr>
        <p:txBody>
          <a:bodyPr>
            <a:normAutofit/>
          </a:bodyPr>
          <a:lstStyle/>
          <a:p>
            <a:pPr marL="0" indent="0" algn="ctr">
              <a:buNone/>
            </a:pPr>
            <a:endParaRPr lang="en-US" dirty="0"/>
          </a:p>
          <a:p>
            <a:pPr marL="0" indent="0" algn="ctr">
              <a:buNone/>
            </a:pPr>
            <a:endParaRPr lang="en-US" dirty="0"/>
          </a:p>
        </p:txBody>
      </p:sp>
      <p:sp>
        <p:nvSpPr>
          <p:cNvPr id="23" name="Slide Number Placeholder 22">
            <a:extLst>
              <a:ext uri="{FF2B5EF4-FFF2-40B4-BE49-F238E27FC236}">
                <a16:creationId xmlns:a16="http://schemas.microsoft.com/office/drawing/2014/main" id="{4BC921C6-0F08-C50D-E6C0-50684EC544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A5D71E-5CDF-4C93-8A75-5B916FDC5BEA}"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11" name="Picture Placeholder 18">
            <a:extLst>
              <a:ext uri="{FF2B5EF4-FFF2-40B4-BE49-F238E27FC236}">
                <a16:creationId xmlns:a16="http://schemas.microsoft.com/office/drawing/2014/main" id="{8FA0CC88-5BCE-70D3-0063-2E7660BD561B}"/>
              </a:ext>
            </a:extLst>
          </p:cNvPr>
          <p:cNvPicPr preferRelativeResize="0">
            <a:picLocks/>
          </p:cNvPicPr>
          <p:nvPr/>
        </p:nvPicPr>
        <p:blipFill>
          <a:blip r:embed="rId5"/>
          <a:srcRect t="182" b="182"/>
          <a:stretch/>
        </p:blipFill>
        <p:spPr>
          <a:xfrm>
            <a:off x="4756693" y="0"/>
            <a:ext cx="2678613" cy="2442885"/>
          </a:xfrm>
          <a:prstGeom prst="rect">
            <a:avLst/>
          </a:prstGeom>
        </p:spPr>
      </p:pic>
      <p:cxnSp>
        <p:nvCxnSpPr>
          <p:cNvPr id="9" name="Connector: Elbow 8">
            <a:extLst>
              <a:ext uri="{FF2B5EF4-FFF2-40B4-BE49-F238E27FC236}">
                <a16:creationId xmlns:a16="http://schemas.microsoft.com/office/drawing/2014/main" id="{0DDA974C-1DC1-9E42-D485-0299396C215C}"/>
              </a:ext>
            </a:extLst>
          </p:cNvPr>
          <p:cNvCxnSpPr>
            <a:cxnSpLocks/>
            <a:stCxn id="11" idx="2"/>
          </p:cNvCxnSpPr>
          <p:nvPr/>
        </p:nvCxnSpPr>
        <p:spPr>
          <a:xfrm rot="5400000">
            <a:off x="4260205" y="1531658"/>
            <a:ext cx="924568" cy="274702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2D53B39-C6A7-AEBC-2159-C1E2E69E2CAE}"/>
              </a:ext>
            </a:extLst>
          </p:cNvPr>
          <p:cNvCxnSpPr>
            <a:cxnSpLocks/>
            <a:stCxn id="11" idx="2"/>
            <a:endCxn id="19" idx="0"/>
          </p:cNvCxnSpPr>
          <p:nvPr/>
        </p:nvCxnSpPr>
        <p:spPr>
          <a:xfrm rot="16200000" flipH="1">
            <a:off x="6959505" y="1579379"/>
            <a:ext cx="1017151" cy="2744161"/>
          </a:xfrm>
          <a:prstGeom prst="bentConnector3">
            <a:avLst>
              <a:gd name="adj1" fmla="val 45668"/>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285B8E1-A9D9-F105-3E5A-65E30A2A2996}"/>
              </a:ext>
            </a:extLst>
          </p:cNvPr>
          <p:cNvPicPr>
            <a:picLocks noChangeAspect="1"/>
          </p:cNvPicPr>
          <p:nvPr/>
        </p:nvPicPr>
        <p:blipFill>
          <a:blip r:embed="rId6"/>
          <a:srcRect/>
          <a:stretch/>
        </p:blipFill>
        <p:spPr>
          <a:xfrm>
            <a:off x="1277502" y="3353940"/>
            <a:ext cx="3987787" cy="2829536"/>
          </a:xfrm>
          <a:prstGeom prst="rect">
            <a:avLst/>
          </a:prstGeom>
          <a:noFill/>
        </p:spPr>
      </p:pic>
    </p:spTree>
    <p:extLst>
      <p:ext uri="{BB962C8B-B14F-4D97-AF65-F5344CB8AC3E}">
        <p14:creationId xmlns:p14="http://schemas.microsoft.com/office/powerpoint/2010/main" val="130200258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3"/>
          <a:srcRect/>
          <a:stretch/>
        </p:blipFill>
        <p:spPr>
          <a:xfrm>
            <a:off x="326284" y="771607"/>
            <a:ext cx="5388772"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424731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r>
              <a:rPr lang="en-US" sz="5400" b="1" dirty="0">
                <a:ln w="12700">
                  <a:solidFill>
                    <a:srgbClr val="7162FE"/>
                  </a:solidFill>
                  <a:prstDash val="solid"/>
                </a:ln>
                <a:pattFill prst="ltDnDiag">
                  <a:fgClr>
                    <a:srgbClr val="7162FE">
                      <a:lumMod val="60000"/>
                      <a:lumOff val="40000"/>
                    </a:srgbClr>
                  </a:fgClr>
                  <a:bgClr>
                    <a:prstClr val="white"/>
                  </a:bgClr>
                </a:pattFill>
                <a:latin typeface="Open sans"/>
              </a:rPr>
              <a:t>These are the Bits You're Looking For!</a:t>
            </a: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p>
        </p:txBody>
      </p:sp>
    </p:spTree>
    <p:extLst>
      <p:ext uri="{BB962C8B-B14F-4D97-AF65-F5344CB8AC3E}">
        <p14:creationId xmlns:p14="http://schemas.microsoft.com/office/powerpoint/2010/main" val="458205619"/>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3"/>
          <a:srcRect l="20311" r="20311"/>
          <a:stretch/>
        </p:blipFill>
        <p:spPr/>
      </p:pic>
      <p:sp>
        <p:nvSpPr>
          <p:cNvPr id="4" name="Footer Placeholder 3">
            <a:extLst>
              <a:ext uri="{FF2B5EF4-FFF2-40B4-BE49-F238E27FC236}">
                <a16:creationId xmlns:a16="http://schemas.microsoft.com/office/drawing/2014/main" id="{7F5D772D-91BD-F865-9028-18CF5F1E4A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a:ln>
                  <a:noFill/>
                </a:ln>
                <a:solidFill>
                  <a:prstClr val="black">
                    <a:tint val="75000"/>
                  </a:prstClr>
                </a:solidFill>
                <a:effectLst/>
                <a:uLnTx/>
                <a:uFillTx/>
                <a:latin typeface="Open sans"/>
                <a:ea typeface="+mn-ea"/>
                <a:cs typeface="+mn-cs"/>
              </a:rPr>
              <a:t>PITCH DECK</a:t>
            </a:r>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1420216"/>
            <a:ext cx="6019802" cy="4551376"/>
          </a:xfrm>
        </p:spPr>
        <p:txBody>
          <a:bodyPr/>
          <a:lstStyle/>
          <a:p>
            <a:r>
              <a:rPr lang="en-US" dirty="0"/>
              <a:t>Meet Sam:</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Sam has an extensive collection of video games and consoles, and he wants to create a list of his items to determine their potential worth</a:t>
            </a:r>
          </a:p>
        </p:txBody>
      </p:sp>
    </p:spTree>
    <p:extLst>
      <p:ext uri="{BB962C8B-B14F-4D97-AF65-F5344CB8AC3E}">
        <p14:creationId xmlns:p14="http://schemas.microsoft.com/office/powerpoint/2010/main" val="396048784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5310C-EC00-95A0-5FD1-FF8A825FAD54}"/>
            </a:ext>
          </a:extLst>
        </p:cNvPr>
        <p:cNvGrpSpPr/>
        <p:nvPr/>
      </p:nvGrpSpPr>
      <p:grpSpPr>
        <a:xfrm>
          <a:off x="0" y="0"/>
          <a:ext cx="0" cy="0"/>
          <a:chOff x="0" y="0"/>
          <a:chExt cx="0" cy="0"/>
        </a:xfrm>
      </p:grpSpPr>
      <p:pic>
        <p:nvPicPr>
          <p:cNvPr id="12" name="Picture Placeholder 11" descr="A person standing next to a ladder&#10;&#10;Description automatically generated">
            <a:extLst>
              <a:ext uri="{FF2B5EF4-FFF2-40B4-BE49-F238E27FC236}">
                <a16:creationId xmlns:a16="http://schemas.microsoft.com/office/drawing/2014/main" id="{666E25C6-413E-CF4E-27B8-EF1337F0C77E}"/>
              </a:ext>
            </a:extLst>
          </p:cNvPr>
          <p:cNvPicPr>
            <a:picLocks noGrp="1" noChangeAspect="1"/>
          </p:cNvPicPr>
          <p:nvPr>
            <p:ph type="pic" sz="quarter" idx="13"/>
          </p:nvPr>
        </p:nvPicPr>
        <p:blipFill>
          <a:blip r:embed="rId3"/>
          <a:srcRect l="15054" r="15054"/>
          <a:stretch>
            <a:fillRect/>
          </a:stretch>
        </p:blipFill>
        <p:spPr/>
      </p:pic>
      <p:sp>
        <p:nvSpPr>
          <p:cNvPr id="5" name="Slide Number Placeholder 4">
            <a:extLst>
              <a:ext uri="{FF2B5EF4-FFF2-40B4-BE49-F238E27FC236}">
                <a16:creationId xmlns:a16="http://schemas.microsoft.com/office/drawing/2014/main" id="{45040D7A-1747-EA6E-8AFD-C44702D410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C1EBAF96-1F64-53DC-1C05-4866526DD414}"/>
              </a:ext>
            </a:extLst>
          </p:cNvPr>
          <p:cNvSpPr>
            <a:spLocks noGrp="1"/>
          </p:cNvSpPr>
          <p:nvPr>
            <p:ph type="title"/>
          </p:nvPr>
        </p:nvSpPr>
        <p:spPr>
          <a:xfrm>
            <a:off x="0" y="1420216"/>
            <a:ext cx="6019802" cy="4551376"/>
          </a:xfrm>
        </p:spPr>
        <p:txBody>
          <a:bodyPr/>
          <a:lstStyle/>
          <a:p>
            <a:r>
              <a:rPr lang="en-US" dirty="0"/>
              <a:t>Meet Gwen:</a:t>
            </a:r>
            <a:br>
              <a:rPr lang="en-US" dirty="0"/>
            </a:br>
            <a:endParaRPr lang="en-US" dirty="0"/>
          </a:p>
        </p:txBody>
      </p:sp>
      <p:sp>
        <p:nvSpPr>
          <p:cNvPr id="7" name="Text Placeholder 6">
            <a:extLst>
              <a:ext uri="{FF2B5EF4-FFF2-40B4-BE49-F238E27FC236}">
                <a16:creationId xmlns:a16="http://schemas.microsoft.com/office/drawing/2014/main" id="{47D973DF-15BB-9E0D-399A-5AE1A2D921F0}"/>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Gwen wants to share the joy of her video game collection by selling them online.</a:t>
            </a:r>
          </a:p>
        </p:txBody>
      </p:sp>
    </p:spTree>
    <p:extLst>
      <p:ext uri="{BB962C8B-B14F-4D97-AF65-F5344CB8AC3E}">
        <p14:creationId xmlns:p14="http://schemas.microsoft.com/office/powerpoint/2010/main" val="295205864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a:t>Video Game Library &amp; Sales</a:t>
            </a:r>
            <a:endParaRPr lang="en-US" dirty="0"/>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a:bodyPr>
          <a:lstStyle/>
          <a:p>
            <a:pPr marL="285750" indent="-285750">
              <a:buFont typeface="Arial" panose="020B0604020202020204" pitchFamily="34" charset="0"/>
              <a:buChar char="•"/>
            </a:pPr>
            <a:r>
              <a:rPr lang="en-US" sz="3600"/>
              <a:t>User can create an account</a:t>
            </a:r>
          </a:p>
          <a:p>
            <a:pPr marL="285750" indent="-285750">
              <a:buFont typeface="Arial" panose="020B0604020202020204" pitchFamily="34" charset="0"/>
              <a:buChar char="•"/>
            </a:pPr>
            <a:r>
              <a:rPr lang="en-US" sz="3600"/>
              <a:t>Can create a library of all video games, consoles, and peripherals.</a:t>
            </a:r>
            <a:endParaRPr lang="en-US" sz="3600" dirty="0"/>
          </a:p>
        </p:txBody>
      </p:sp>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6</a:t>
            </a:fld>
            <a:endParaRPr lang="en-US" dirty="0"/>
          </a:p>
        </p:txBody>
      </p:sp>
      <p:pic>
        <p:nvPicPr>
          <p:cNvPr id="4" name="Picture Placeholder 8">
            <a:extLst>
              <a:ext uri="{FF2B5EF4-FFF2-40B4-BE49-F238E27FC236}">
                <a16:creationId xmlns:a16="http://schemas.microsoft.com/office/drawing/2014/main" id="{C4431486-279E-8E12-995E-59A835B54D2B}"/>
              </a:ext>
            </a:extLst>
          </p:cNvPr>
          <p:cNvPicPr>
            <a:picLocks noChangeAspect="1"/>
          </p:cNvPicPr>
          <p:nvPr/>
        </p:nvPicPr>
        <p:blipFill>
          <a:blip r:embed="rId3"/>
          <a:srcRect l="12409" r="12409"/>
          <a:stretch/>
        </p:blipFill>
        <p:spPr>
          <a:xfrm>
            <a:off x="5612130" y="2063441"/>
            <a:ext cx="6083416" cy="4519921"/>
          </a:xfrm>
          <a:prstGeom prst="rect">
            <a:avLst/>
          </a:prstGeom>
        </p:spPr>
      </p:pic>
    </p:spTree>
    <p:extLst>
      <p:ext uri="{BB962C8B-B14F-4D97-AF65-F5344CB8AC3E}">
        <p14:creationId xmlns:p14="http://schemas.microsoft.com/office/powerpoint/2010/main" val="4046125091"/>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Autofit/>
          </a:bodyPr>
          <a:lstStyle/>
          <a:p>
            <a:pPr marL="285750" indent="-285750">
              <a:buFont typeface="Arial" panose="020B0604020202020204" pitchFamily="34" charset="0"/>
              <a:buChar char="•"/>
            </a:pPr>
            <a:r>
              <a:rPr lang="en-US" sz="3600" dirty="0"/>
              <a:t>If a user forgets his password, he can change it.</a:t>
            </a:r>
          </a:p>
          <a:p>
            <a:pPr marL="285750" indent="-285750">
              <a:buFont typeface="Arial" panose="020B0604020202020204" pitchFamily="34" charset="0"/>
              <a:buChar char="•"/>
            </a:pPr>
            <a:r>
              <a:rPr lang="en-US" sz="3600" dirty="0"/>
              <a:t>A user can also change his username under their account information.</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660" r="1266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7</a:t>
            </a:fld>
            <a:endParaRPr lang="en-US" dirty="0"/>
          </a:p>
        </p:txBody>
      </p:sp>
    </p:spTree>
    <p:extLst>
      <p:ext uri="{BB962C8B-B14F-4D97-AF65-F5344CB8AC3E}">
        <p14:creationId xmlns:p14="http://schemas.microsoft.com/office/powerpoint/2010/main" val="3086469694"/>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a:bodyPr>
          <a:lstStyle/>
          <a:p>
            <a:pPr marL="285750" indent="-285750">
              <a:buFont typeface="Arial" panose="020B0604020202020204" pitchFamily="34" charset="0"/>
              <a:buChar char="•"/>
            </a:pPr>
            <a:r>
              <a:rPr lang="en-US" sz="3600" dirty="0"/>
              <a:t>The program employees website APIs to determine the current price of the item.</a:t>
            </a:r>
          </a:p>
          <a:p>
            <a:pPr marL="285750" indent="-285750">
              <a:buFont typeface="Arial" panose="020B0604020202020204" pitchFamily="34" charset="0"/>
              <a:buChar char="•"/>
            </a:pPr>
            <a:r>
              <a:rPr lang="en-US" sz="3600" dirty="0"/>
              <a:t> The price will then be displayed in the users inventory.</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383" r="12383"/>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8</a:t>
            </a:fld>
            <a:endParaRPr lang="en-US" dirty="0"/>
          </a:p>
        </p:txBody>
      </p:sp>
    </p:spTree>
    <p:extLst>
      <p:ext uri="{BB962C8B-B14F-4D97-AF65-F5344CB8AC3E}">
        <p14:creationId xmlns:p14="http://schemas.microsoft.com/office/powerpoint/2010/main" val="426985192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lnSpcReduction="10000"/>
          </a:bodyPr>
          <a:lstStyle/>
          <a:p>
            <a:r>
              <a:rPr lang="en-US" sz="3600" u="sng" dirty="0"/>
              <a:t>Future Plans</a:t>
            </a:r>
          </a:p>
          <a:p>
            <a:pPr marL="285750" indent="-285750">
              <a:buFont typeface="Arial" panose="020B0604020202020204" pitchFamily="34" charset="0"/>
              <a:buChar char="•"/>
            </a:pPr>
            <a:r>
              <a:rPr lang="en-US" sz="3600" dirty="0"/>
              <a:t>Allow the users to buy and sell items through the website.</a:t>
            </a:r>
          </a:p>
          <a:p>
            <a:pPr marL="285750" indent="-285750">
              <a:buFont typeface="Arial" panose="020B0604020202020204" pitchFamily="34" charset="0"/>
              <a:buChar char="•"/>
            </a:pPr>
            <a:r>
              <a:rPr lang="en-US" sz="3600" dirty="0"/>
              <a:t>Utilize an LLM to create video game recommendations to users.</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t="12850" b="1285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9</a:t>
            </a:fld>
            <a:endParaRPr lang="en-US" dirty="0"/>
          </a:p>
        </p:txBody>
      </p:sp>
    </p:spTree>
    <p:extLst>
      <p:ext uri="{BB962C8B-B14F-4D97-AF65-F5344CB8AC3E}">
        <p14:creationId xmlns:p14="http://schemas.microsoft.com/office/powerpoint/2010/main" val="1226295282"/>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2.xml><?xml version="1.0" encoding="utf-8"?>
<ds:datastoreItem xmlns:ds="http://schemas.openxmlformats.org/officeDocument/2006/customXml" ds:itemID="{46275531-F059-4661-BC99-5916D6312804}">
  <ds:schemaRefs>
    <ds:schemaRef ds:uri="http://www.w3.org/XML/1998/namespace"/>
    <ds:schemaRef ds:uri="http://purl.org/dc/elements/1.1/"/>
    <ds:schemaRef ds:uri="http://purl.org/dc/terms/"/>
    <ds:schemaRef ds:uri="http://schemas.microsoft.com/office/infopath/2007/PartnerControls"/>
    <ds:schemaRef ds:uri="230e9df3-be65-4c73-a93b-d1236ebd677e"/>
    <ds:schemaRef ds:uri="http://schemas.microsoft.com/office/2006/documentManagement/types"/>
    <ds:schemaRef ds:uri="http://schemas.microsoft.com/sharepoint/v3"/>
    <ds:schemaRef ds:uri="http://purl.org/dc/dcmitype/"/>
    <ds:schemaRef ds:uri="71af3243-3dd4-4a8d-8c0d-dd76da1f02a5"/>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F6806A6F-3B78-4957-BAA5-95F2FE58D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519</TotalTime>
  <Words>219</Words>
  <Application>Microsoft Office PowerPoint</Application>
  <PresentationFormat>Widescreen</PresentationFormat>
  <Paragraphs>33</Paragraphs>
  <Slides>10</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Aller</vt:lpstr>
      <vt:lpstr>Arial</vt:lpstr>
      <vt:lpstr>Calibri</vt:lpstr>
      <vt:lpstr>Calibri Light</vt:lpstr>
      <vt:lpstr>Century Gothic</vt:lpstr>
      <vt:lpstr>Open sans</vt:lpstr>
      <vt:lpstr>Segoe UI</vt:lpstr>
      <vt:lpstr>Wingdings 3</vt:lpstr>
      <vt:lpstr>Ion</vt:lpstr>
      <vt:lpstr>Celestial</vt:lpstr>
      <vt:lpstr>L.L.A.M.A. Inc. (Libraries, Life, and Medical Assistance)</vt:lpstr>
      <vt:lpstr>PowerPoint Presentation</vt:lpstr>
      <vt:lpstr>PowerPoint Presentation</vt:lpstr>
      <vt:lpstr>Meet Sam: </vt:lpstr>
      <vt:lpstr>Meet Gwen: </vt:lpstr>
      <vt:lpstr>Video Game Library &amp; Sales</vt:lpstr>
      <vt:lpstr>Video Game Library &amp; Sales</vt:lpstr>
      <vt:lpstr>Video Game Library &amp; Sales</vt:lpstr>
      <vt:lpstr>Video Game Library &amp; Sales</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Inc.</dc:title>
  <dc:creator>Brenda Beach</dc:creator>
  <cp:lastModifiedBy>Jonathan Hardwick</cp:lastModifiedBy>
  <cp:revision>67</cp:revision>
  <dcterms:created xsi:type="dcterms:W3CDTF">2024-01-26T01:38:14Z</dcterms:created>
  <dcterms:modified xsi:type="dcterms:W3CDTF">2024-05-13T16:16:32Z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